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2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7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7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98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1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07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585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4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0C1C-6229-DA30-64E9-23721B5A7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Odoru</a:t>
            </a:r>
            <a:br>
              <a:rPr lang="en-US"/>
            </a:br>
            <a:r>
              <a:rPr lang="en-US" sz="2800"/>
              <a:t>A Real-Time Dance Companion Web App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FABE4-4510-4590-7115-7D9BD1F99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En Wei, Weizhi Du, Zheyuan Wu</a:t>
            </a:r>
          </a:p>
        </p:txBody>
      </p:sp>
    </p:spTree>
    <p:extLst>
      <p:ext uri="{BB962C8B-B14F-4D97-AF65-F5344CB8AC3E}">
        <p14:creationId xmlns:p14="http://schemas.microsoft.com/office/powerpoint/2010/main" val="275558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3D36F3-D673-99E8-7619-21559A8C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4" y="257819"/>
            <a:ext cx="8483984" cy="63629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1A073D-1515-2A61-87D5-44F9A72E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71637-9C25-F97B-331F-9130BF26D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44A28-46D7-18B0-5FEA-42C95B1D49CD}"/>
              </a:ext>
            </a:extLst>
          </p:cNvPr>
          <p:cNvSpPr txBox="1"/>
          <p:nvPr/>
        </p:nvSpPr>
        <p:spPr>
          <a:xfrm>
            <a:off x="838772" y="5067014"/>
            <a:ext cx="2145059" cy="93871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/>
              <a:t>Weizhi Du</a:t>
            </a:r>
            <a:br>
              <a:rPr lang="en-US" sz="1100"/>
            </a:br>
            <a:r>
              <a:rPr lang="en-US" sz="1100"/>
              <a:t>Sophomore</a:t>
            </a:r>
          </a:p>
          <a:p>
            <a:r>
              <a:rPr lang="en-US" sz="1100"/>
              <a:t>Majors: Computer Science &amp; Financial Engineering</a:t>
            </a:r>
            <a:br>
              <a:rPr lang="en-US" sz="1100"/>
            </a:br>
            <a:r>
              <a:rPr lang="en-US" sz="1100"/>
              <a:t>Backend &amp; Coordinator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6A5-E08F-F733-56B4-BBA36B09CA14}"/>
              </a:ext>
            </a:extLst>
          </p:cNvPr>
          <p:cNvSpPr txBox="1"/>
          <p:nvPr/>
        </p:nvSpPr>
        <p:spPr>
          <a:xfrm>
            <a:off x="3555617" y="5116286"/>
            <a:ext cx="2556425" cy="769441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/>
              <a:t>Zheyuan Wu</a:t>
            </a:r>
            <a:br>
              <a:rPr lang="en-US" sz="1100"/>
            </a:br>
            <a:r>
              <a:rPr lang="en-US" sz="1100"/>
              <a:t>Junior</a:t>
            </a:r>
          </a:p>
          <a:p>
            <a:r>
              <a:rPr lang="en-US" sz="1100"/>
              <a:t> Majors: Math + Computer Science</a:t>
            </a:r>
            <a:br>
              <a:rPr lang="en-US" sz="1100"/>
            </a:br>
            <a:r>
              <a:rPr lang="en-US" sz="1100"/>
              <a:t>Frontend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780BFD-1246-D358-5780-94B001BC9324}"/>
              </a:ext>
            </a:extLst>
          </p:cNvPr>
          <p:cNvSpPr txBox="1"/>
          <p:nvPr/>
        </p:nvSpPr>
        <p:spPr>
          <a:xfrm>
            <a:off x="6341214" y="5096806"/>
            <a:ext cx="2145059" cy="769441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/>
              <a:t>En Wei</a:t>
            </a:r>
            <a:br>
              <a:rPr lang="en-US" sz="1100"/>
            </a:br>
            <a:r>
              <a:rPr lang="en-US" sz="1100"/>
              <a:t>First-year</a:t>
            </a:r>
            <a:br>
              <a:rPr lang="en-US" sz="1100"/>
            </a:br>
            <a:r>
              <a:rPr lang="en-US" sz="1100"/>
              <a:t>Majors: Computer Science</a:t>
            </a:r>
          </a:p>
          <a:p>
            <a:r>
              <a:rPr lang="en-US" sz="1100"/>
              <a:t>Computer Vision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10236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A59A-F09D-9B32-4F37-D8F691F5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1077-C9CD-5D21-4F86-B646DA57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995377" cy="3931920"/>
          </a:xfrm>
        </p:spPr>
        <p:txBody>
          <a:bodyPr>
            <a:normAutofit/>
          </a:bodyPr>
          <a:lstStyle/>
          <a:p>
            <a:r>
              <a:rPr lang="en-US" sz="2400"/>
              <a:t>Odoru revolutionizes dance learning by enabling users to dance alongside a video while receiving feedback in real-time.</a:t>
            </a:r>
          </a:p>
          <a:p>
            <a:r>
              <a:rPr lang="en-US" sz="2400"/>
              <a:t>Combines entertainment with technology, promoting fitness and creativity.</a:t>
            </a:r>
          </a:p>
          <a:p>
            <a:r>
              <a:rPr lang="en-US" sz="2400"/>
              <a:t>Engages users by gamifying the dance experience with scoring and feedback.</a:t>
            </a:r>
          </a:p>
        </p:txBody>
      </p:sp>
    </p:spTree>
    <p:extLst>
      <p:ext uri="{BB962C8B-B14F-4D97-AF65-F5344CB8AC3E}">
        <p14:creationId xmlns:p14="http://schemas.microsoft.com/office/powerpoint/2010/main" val="14006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60F3-9C65-9EC8-9665-AB0BB28C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DC64A-5D9D-C018-0114-73455C65A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54" y="4800600"/>
            <a:ext cx="7563846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8AA0F-725B-5F83-A062-A11F5002C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Key Features:</a:t>
            </a:r>
          </a:p>
          <a:p>
            <a:r>
              <a:rPr lang="en-US" sz="2200" b="1" dirty="0"/>
              <a:t>Video Streaming</a:t>
            </a:r>
            <a:r>
              <a:rPr lang="en-US" sz="2200" dirty="0"/>
              <a:t>: Users can select and dance along with a video.</a:t>
            </a:r>
          </a:p>
          <a:p>
            <a:r>
              <a:rPr lang="en-US" sz="2200" b="1" dirty="0"/>
              <a:t>Real-Time Pose Detection</a:t>
            </a:r>
            <a:r>
              <a:rPr lang="en-US" sz="2200" dirty="0"/>
              <a:t>: Skeleton detection to track movements using advanced computer vision techniques.</a:t>
            </a:r>
          </a:p>
          <a:p>
            <a:r>
              <a:rPr lang="en-US" sz="2200" b="1" dirty="0"/>
              <a:t>Responsive UI</a:t>
            </a:r>
            <a:r>
              <a:rPr lang="en-US" sz="2200" dirty="0"/>
              <a:t>: Smooth user interaction throughout the dance session.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B7DA14-0AF4-EB95-EE9A-CAAD60DF8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5" y="338447"/>
            <a:ext cx="8688716" cy="5943600"/>
          </a:xfrm>
          <a:prstGeom prst="rect">
            <a:avLst/>
          </a:prstGeom>
        </p:spPr>
      </p:pic>
      <p:pic>
        <p:nvPicPr>
          <p:cNvPr id="1026" name="Picture 2" descr="3136f33191bad497028a95d47dc69b9b.mp4 [video-to-gif output image]">
            <a:extLst>
              <a:ext uri="{FF2B5EF4-FFF2-40B4-BE49-F238E27FC236}">
                <a16:creationId xmlns:a16="http://schemas.microsoft.com/office/drawing/2014/main" id="{38B44A92-0B2E-BA85-3F14-A8D23257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" y="1709928"/>
            <a:ext cx="5942002" cy="33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6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CB3C-9B2D-1AAD-C8C1-434A6EFC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 Prowess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F754-D739-92AF-6952-FE6D8E6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241525" cy="39319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Integrated multiple technologies: Frontend, Backend, Computer Vision.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Utilized </a:t>
            </a:r>
            <a:r>
              <a:rPr lang="en-US" b="1" dirty="0"/>
              <a:t>OpenCV</a:t>
            </a:r>
            <a:r>
              <a:rPr lang="en-US" dirty="0"/>
              <a:t> and </a:t>
            </a:r>
            <a:r>
              <a:rPr lang="en-US" b="1" dirty="0" err="1"/>
              <a:t>MediaPipe</a:t>
            </a:r>
            <a:r>
              <a:rPr lang="en-US" dirty="0"/>
              <a:t> for pose detection, requiring understanding of machine learning models.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Implemented real-time communication with </a:t>
            </a:r>
            <a:r>
              <a:rPr lang="en-US" b="1" dirty="0"/>
              <a:t>Flask-</a:t>
            </a:r>
            <a:r>
              <a:rPr lang="en-US" b="1" dirty="0" err="1"/>
              <a:t>SocketIO</a:t>
            </a:r>
            <a:r>
              <a:rPr lang="en-US" dirty="0"/>
              <a:t> for seamless feedback communication.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Addressed challenges in achieving low latency in pose recognition and scoring updates.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E1AC2-79D3-3ADB-7624-504FF4E4B063}"/>
              </a:ext>
            </a:extLst>
          </p:cNvPr>
          <p:cNvSpPr/>
          <p:nvPr/>
        </p:nvSpPr>
        <p:spPr>
          <a:xfrm>
            <a:off x="7837714" y="295633"/>
            <a:ext cx="4108862" cy="6270172"/>
          </a:xfrm>
          <a:prstGeom prst="rect">
            <a:avLst/>
          </a:prstGeom>
          <a:ln w="76200">
            <a:solidFill>
              <a:srgbClr val="E3DED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penCV - Wikipedia">
            <a:extLst>
              <a:ext uri="{FF2B5EF4-FFF2-40B4-BE49-F238E27FC236}">
                <a16:creationId xmlns:a16="http://schemas.microsoft.com/office/drawing/2014/main" id="{1816F128-9266-95FA-9E0B-11762797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161" y="602908"/>
            <a:ext cx="1556107" cy="191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diaPipe - YouTube">
            <a:extLst>
              <a:ext uri="{FF2B5EF4-FFF2-40B4-BE49-F238E27FC236}">
                <a16:creationId xmlns:a16="http://schemas.microsoft.com/office/drawing/2014/main" id="{ED354BEC-6B77-9DCB-DD1D-63C60AFE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870" y="426261"/>
            <a:ext cx="1625981" cy="16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use socket.io-client correctly in React app - DEV Community">
            <a:extLst>
              <a:ext uri="{FF2B5EF4-FFF2-40B4-BE49-F238E27FC236}">
                <a16:creationId xmlns:a16="http://schemas.microsoft.com/office/drawing/2014/main" id="{D2E25954-2A1A-3298-ED82-0C7D89C6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567" y="2616903"/>
            <a:ext cx="3176623" cy="13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's New in Next.js 13? 10 Picks of the Best Features">
            <a:extLst>
              <a:ext uri="{FF2B5EF4-FFF2-40B4-BE49-F238E27FC236}">
                <a16:creationId xmlns:a16="http://schemas.microsoft.com/office/drawing/2014/main" id="{1CBD1FCF-46C7-62A7-4A81-82C69831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38" y="3790634"/>
            <a:ext cx="1832811" cy="109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ask (web framework) - Wikipedia">
            <a:extLst>
              <a:ext uri="{FF2B5EF4-FFF2-40B4-BE49-F238E27FC236}">
                <a16:creationId xmlns:a16="http://schemas.microsoft.com/office/drawing/2014/main" id="{3801678F-4F5F-02FF-560A-4C9F3CA93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7" y="5142640"/>
            <a:ext cx="2163709" cy="84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ailwind CSS Basics. I spent the past week building a… | by starrdev |  Medium">
            <a:extLst>
              <a:ext uri="{FF2B5EF4-FFF2-40B4-BE49-F238E27FC236}">
                <a16:creationId xmlns:a16="http://schemas.microsoft.com/office/drawing/2014/main" id="{40CFC766-3381-8120-E035-1FB20C89A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524" y="3712601"/>
            <a:ext cx="1733694" cy="86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83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CC00-C249-07A2-65C8-58F30432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E3C7-8A83-2DFA-CC89-AF5D00B79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423" y="1889989"/>
            <a:ext cx="9933502" cy="3931920"/>
          </a:xfrm>
        </p:spPr>
        <p:txBody>
          <a:bodyPr/>
          <a:lstStyle/>
          <a:p>
            <a:r>
              <a:rPr lang="en-US" dirty="0"/>
              <a:t>Complete functionality from video selection to real-time scoring during dance.</a:t>
            </a:r>
          </a:p>
          <a:p>
            <a:r>
              <a:rPr lang="en-US" dirty="0"/>
              <a:t>Responsive interface built with Tailwinds CSS, Next.JS, React.</a:t>
            </a:r>
          </a:p>
          <a:p>
            <a:r>
              <a:rPr lang="en-US" dirty="0"/>
              <a:t>Backend powered by Flask, handling video processing and scoring logic.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0840E-D929-57F5-35A2-0086001E1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4"/>
          <a:stretch/>
        </p:blipFill>
        <p:spPr>
          <a:xfrm>
            <a:off x="814696" y="3279465"/>
            <a:ext cx="5672825" cy="127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DA4BF6-CD2E-BA60-8C16-CED06106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39" y="4714051"/>
            <a:ext cx="4534982" cy="1356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0306DD-4B51-A716-8D80-44C65C78D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04" y="3279464"/>
            <a:ext cx="4177364" cy="26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162-CFBA-FB0C-E1BC-F6BCA560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F312-542F-55B9-3848-E2466F6D9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4D73-153F-A956-BA73-B5F441CAA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Thanks for</a:t>
            </a:r>
            <a:br>
              <a:rPr lang="en-US"/>
            </a:br>
            <a:r>
              <a:rPr lang="en-US"/>
              <a:t>Viewing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F185B76-E0AA-15DD-FE87-61D263902E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67</TotalTime>
  <Words>241</Words>
  <Application>Microsoft Office PowerPoint</Application>
  <PresentationFormat>宽屏</PresentationFormat>
  <Paragraphs>30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Century Gothic</vt:lpstr>
      <vt:lpstr>Garamond</vt:lpstr>
      <vt:lpstr>Savon</vt:lpstr>
      <vt:lpstr>Odoru A Real-Time Dance Companion Web App</vt:lpstr>
      <vt:lpstr>Team Members</vt:lpstr>
      <vt:lpstr>Creativity</vt:lpstr>
      <vt:lpstr>Product</vt:lpstr>
      <vt:lpstr>Technical Prowess</vt:lpstr>
      <vt:lpstr>Implementation</vt:lpstr>
      <vt:lpstr>Live Demo</vt:lpstr>
      <vt:lpstr>Thanks for Viewing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Zheyuan Wu</dc:creator>
  <cp:lastModifiedBy>peter w</cp:lastModifiedBy>
  <cp:revision>29</cp:revision>
  <dcterms:created xsi:type="dcterms:W3CDTF">2024-10-20T15:46:11Z</dcterms:created>
  <dcterms:modified xsi:type="dcterms:W3CDTF">2024-10-20T17:17:13Z</dcterms:modified>
</cp:coreProperties>
</file>